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70" r:id="rId2"/>
    <p:sldId id="272" r:id="rId3"/>
    <p:sldId id="271" r:id="rId4"/>
    <p:sldId id="292" r:id="rId5"/>
    <p:sldId id="293" r:id="rId6"/>
    <p:sldId id="287" r:id="rId7"/>
    <p:sldId id="296" r:id="rId8"/>
    <p:sldId id="274" r:id="rId9"/>
    <p:sldId id="291" r:id="rId10"/>
    <p:sldId id="289" r:id="rId11"/>
    <p:sldId id="290" r:id="rId12"/>
    <p:sldId id="276" r:id="rId13"/>
    <p:sldId id="297" r:id="rId14"/>
    <p:sldId id="295" r:id="rId15"/>
    <p:sldId id="280" r:id="rId16"/>
    <p:sldId id="299" r:id="rId17"/>
    <p:sldId id="285" r:id="rId18"/>
    <p:sldId id="28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53"/>
    <p:restoredTop sz="93646"/>
  </p:normalViewPr>
  <p:slideViewPr>
    <p:cSldViewPr snapToGrid="0" snapToObjects="1">
      <p:cViewPr varScale="1">
        <p:scale>
          <a:sx n="118" d="100"/>
          <a:sy n="118" d="100"/>
        </p:scale>
        <p:origin x="5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4F2D14-A836-BA45-A874-ED57648B5FAF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97AAD8B4-C4CB-CB41-B4A7-7D4759F8D8DE}">
      <dgm:prSet phldrT="[Text]"/>
      <dgm:spPr/>
      <dgm:t>
        <a:bodyPr/>
        <a:lstStyle/>
        <a:p>
          <a:r>
            <a:rPr lang="en-US" dirty="0" smtClean="0"/>
            <a:t>Scan</a:t>
          </a:r>
          <a:endParaRPr lang="en-US" dirty="0"/>
        </a:p>
      </dgm:t>
    </dgm:pt>
    <dgm:pt modelId="{03CF6081-D688-4046-9519-0113907D4ED9}" type="parTrans" cxnId="{B0079244-05F6-A84E-AFE3-7B26FEA88D93}">
      <dgm:prSet/>
      <dgm:spPr/>
      <dgm:t>
        <a:bodyPr/>
        <a:lstStyle/>
        <a:p>
          <a:endParaRPr lang="en-US"/>
        </a:p>
      </dgm:t>
    </dgm:pt>
    <dgm:pt modelId="{3908542D-1086-5D44-A9BF-9D34308F79D9}" type="sibTrans" cxnId="{B0079244-05F6-A84E-AFE3-7B26FEA88D93}">
      <dgm:prSet/>
      <dgm:spPr/>
      <dgm:t>
        <a:bodyPr/>
        <a:lstStyle/>
        <a:p>
          <a:endParaRPr lang="en-US"/>
        </a:p>
      </dgm:t>
    </dgm:pt>
    <dgm:pt modelId="{68480766-9A34-3B47-9A29-AA95EDC6D3C2}">
      <dgm:prSet phldrT="[Text]"/>
      <dgm:spPr/>
      <dgm:t>
        <a:bodyPr/>
        <a:lstStyle/>
        <a:p>
          <a:r>
            <a:rPr lang="en-US" dirty="0" smtClean="0"/>
            <a:t>Connect</a:t>
          </a:r>
          <a:endParaRPr lang="en-US" dirty="0"/>
        </a:p>
      </dgm:t>
    </dgm:pt>
    <dgm:pt modelId="{2A4D81CE-F24B-8F45-81AC-5340BE83C6EA}" type="parTrans" cxnId="{88C2D837-0E87-FE44-ABA3-CA94568F707E}">
      <dgm:prSet/>
      <dgm:spPr/>
      <dgm:t>
        <a:bodyPr/>
        <a:lstStyle/>
        <a:p>
          <a:endParaRPr lang="en-US"/>
        </a:p>
      </dgm:t>
    </dgm:pt>
    <dgm:pt modelId="{DEFAC7A4-E8B3-AC45-8200-42A604C28F68}" type="sibTrans" cxnId="{88C2D837-0E87-FE44-ABA3-CA94568F707E}">
      <dgm:prSet/>
      <dgm:spPr/>
      <dgm:t>
        <a:bodyPr/>
        <a:lstStyle/>
        <a:p>
          <a:endParaRPr lang="en-US"/>
        </a:p>
      </dgm:t>
    </dgm:pt>
    <dgm:pt modelId="{787D1438-2CAD-7946-B2E1-E1318A497036}">
      <dgm:prSet phldrT="[Text]"/>
      <dgm:spPr/>
      <dgm:t>
        <a:bodyPr/>
        <a:lstStyle/>
        <a:p>
          <a:r>
            <a:rPr lang="en-US" dirty="0" smtClean="0"/>
            <a:t>Send Commands</a:t>
          </a:r>
          <a:endParaRPr lang="en-US" dirty="0"/>
        </a:p>
      </dgm:t>
    </dgm:pt>
    <dgm:pt modelId="{B8B1D7DC-E789-EE41-BA2B-2DFC3D825F25}" type="parTrans" cxnId="{1C88BC25-1064-5343-A9FA-0E76B4EEBE98}">
      <dgm:prSet/>
      <dgm:spPr/>
      <dgm:t>
        <a:bodyPr/>
        <a:lstStyle/>
        <a:p>
          <a:endParaRPr lang="en-US"/>
        </a:p>
      </dgm:t>
    </dgm:pt>
    <dgm:pt modelId="{86D23717-A176-B248-9E67-C68077047210}" type="sibTrans" cxnId="{1C88BC25-1064-5343-A9FA-0E76B4EEBE98}">
      <dgm:prSet/>
      <dgm:spPr/>
      <dgm:t>
        <a:bodyPr/>
        <a:lstStyle/>
        <a:p>
          <a:endParaRPr lang="en-US"/>
        </a:p>
      </dgm:t>
    </dgm:pt>
    <dgm:pt modelId="{511ACF31-BA98-0842-9D2B-9046E31E94D3}" type="pres">
      <dgm:prSet presAssocID="{7C4F2D14-A836-BA45-A874-ED57648B5FAF}" presName="Name0" presStyleCnt="0">
        <dgm:presLayoutVars>
          <dgm:dir/>
          <dgm:resizeHandles val="exact"/>
        </dgm:presLayoutVars>
      </dgm:prSet>
      <dgm:spPr/>
    </dgm:pt>
    <dgm:pt modelId="{D9D4C6B1-4D8D-E048-8C14-F38808C34FE9}" type="pres">
      <dgm:prSet presAssocID="{97AAD8B4-C4CB-CB41-B4A7-7D4759F8D8DE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D79229B-9C85-014B-BCFE-3F110F571824}" type="pres">
      <dgm:prSet presAssocID="{3908542D-1086-5D44-A9BF-9D34308F79D9}" presName="sibTrans" presStyleLbl="sibTrans2D1" presStyleIdx="0" presStyleCnt="2"/>
      <dgm:spPr/>
      <dgm:t>
        <a:bodyPr/>
        <a:lstStyle/>
        <a:p>
          <a:endParaRPr lang="en-US"/>
        </a:p>
      </dgm:t>
    </dgm:pt>
    <dgm:pt modelId="{B7E0E193-66E5-3C40-B886-4A8305B0E689}" type="pres">
      <dgm:prSet presAssocID="{3908542D-1086-5D44-A9BF-9D34308F79D9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42C7DCE9-32E3-2647-8F98-BAA676407B10}" type="pres">
      <dgm:prSet presAssocID="{68480766-9A34-3B47-9A29-AA95EDC6D3C2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444896D-7B69-4949-8818-C85963D08458}" type="pres">
      <dgm:prSet presAssocID="{DEFAC7A4-E8B3-AC45-8200-42A604C28F68}" presName="sibTrans" presStyleLbl="sibTrans2D1" presStyleIdx="1" presStyleCnt="2"/>
      <dgm:spPr/>
      <dgm:t>
        <a:bodyPr/>
        <a:lstStyle/>
        <a:p>
          <a:endParaRPr lang="en-US"/>
        </a:p>
      </dgm:t>
    </dgm:pt>
    <dgm:pt modelId="{760D25DB-CA9D-8D42-B7FF-73BCECEE49D5}" type="pres">
      <dgm:prSet presAssocID="{DEFAC7A4-E8B3-AC45-8200-42A604C28F68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425FEED8-E6FF-B44A-BDFE-1F8283025F8F}" type="pres">
      <dgm:prSet presAssocID="{787D1438-2CAD-7946-B2E1-E1318A497036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A036772-2ACD-7747-97D0-6B6D960DD6C6}" type="presOf" srcId="{68480766-9A34-3B47-9A29-AA95EDC6D3C2}" destId="{42C7DCE9-32E3-2647-8F98-BAA676407B10}" srcOrd="0" destOrd="0" presId="urn:microsoft.com/office/officeart/2005/8/layout/process1"/>
    <dgm:cxn modelId="{9CC34A03-6D64-7E4A-8C03-E1121D944E4E}" type="presOf" srcId="{DEFAC7A4-E8B3-AC45-8200-42A604C28F68}" destId="{8444896D-7B69-4949-8818-C85963D08458}" srcOrd="0" destOrd="0" presId="urn:microsoft.com/office/officeart/2005/8/layout/process1"/>
    <dgm:cxn modelId="{0B3468A4-5F07-BD49-A935-C2BE6A50F7DF}" type="presOf" srcId="{3908542D-1086-5D44-A9BF-9D34308F79D9}" destId="{B7E0E193-66E5-3C40-B886-4A8305B0E689}" srcOrd="1" destOrd="0" presId="urn:microsoft.com/office/officeart/2005/8/layout/process1"/>
    <dgm:cxn modelId="{2F19A6A8-A3D2-BF43-9B97-6DEC5B359455}" type="presOf" srcId="{97AAD8B4-C4CB-CB41-B4A7-7D4759F8D8DE}" destId="{D9D4C6B1-4D8D-E048-8C14-F38808C34FE9}" srcOrd="0" destOrd="0" presId="urn:microsoft.com/office/officeart/2005/8/layout/process1"/>
    <dgm:cxn modelId="{1C88BC25-1064-5343-A9FA-0E76B4EEBE98}" srcId="{7C4F2D14-A836-BA45-A874-ED57648B5FAF}" destId="{787D1438-2CAD-7946-B2E1-E1318A497036}" srcOrd="2" destOrd="0" parTransId="{B8B1D7DC-E789-EE41-BA2B-2DFC3D825F25}" sibTransId="{86D23717-A176-B248-9E67-C68077047210}"/>
    <dgm:cxn modelId="{CFCEEBFE-CD1C-8F48-81DC-FC5CC8C70CC1}" type="presOf" srcId="{DEFAC7A4-E8B3-AC45-8200-42A604C28F68}" destId="{760D25DB-CA9D-8D42-B7FF-73BCECEE49D5}" srcOrd="1" destOrd="0" presId="urn:microsoft.com/office/officeart/2005/8/layout/process1"/>
    <dgm:cxn modelId="{B1516608-67FA-984D-BB91-FEEE7AB3A757}" type="presOf" srcId="{7C4F2D14-A836-BA45-A874-ED57648B5FAF}" destId="{511ACF31-BA98-0842-9D2B-9046E31E94D3}" srcOrd="0" destOrd="0" presId="urn:microsoft.com/office/officeart/2005/8/layout/process1"/>
    <dgm:cxn modelId="{B0079244-05F6-A84E-AFE3-7B26FEA88D93}" srcId="{7C4F2D14-A836-BA45-A874-ED57648B5FAF}" destId="{97AAD8B4-C4CB-CB41-B4A7-7D4759F8D8DE}" srcOrd="0" destOrd="0" parTransId="{03CF6081-D688-4046-9519-0113907D4ED9}" sibTransId="{3908542D-1086-5D44-A9BF-9D34308F79D9}"/>
    <dgm:cxn modelId="{88C2D837-0E87-FE44-ABA3-CA94568F707E}" srcId="{7C4F2D14-A836-BA45-A874-ED57648B5FAF}" destId="{68480766-9A34-3B47-9A29-AA95EDC6D3C2}" srcOrd="1" destOrd="0" parTransId="{2A4D81CE-F24B-8F45-81AC-5340BE83C6EA}" sibTransId="{DEFAC7A4-E8B3-AC45-8200-42A604C28F68}"/>
    <dgm:cxn modelId="{5FFB1AB8-1C84-2F4A-A380-CD9489BD4BEC}" type="presOf" srcId="{787D1438-2CAD-7946-B2E1-E1318A497036}" destId="{425FEED8-E6FF-B44A-BDFE-1F8283025F8F}" srcOrd="0" destOrd="0" presId="urn:microsoft.com/office/officeart/2005/8/layout/process1"/>
    <dgm:cxn modelId="{C9A79E2C-7877-8949-AACF-5F3FBF798702}" type="presOf" srcId="{3908542D-1086-5D44-A9BF-9D34308F79D9}" destId="{1D79229B-9C85-014B-BCFE-3F110F571824}" srcOrd="0" destOrd="0" presId="urn:microsoft.com/office/officeart/2005/8/layout/process1"/>
    <dgm:cxn modelId="{B22CDD05-2D88-5A4D-BC98-FE38BA2C7B3C}" type="presParOf" srcId="{511ACF31-BA98-0842-9D2B-9046E31E94D3}" destId="{D9D4C6B1-4D8D-E048-8C14-F38808C34FE9}" srcOrd="0" destOrd="0" presId="urn:microsoft.com/office/officeart/2005/8/layout/process1"/>
    <dgm:cxn modelId="{571CB22B-C553-7F40-BA0B-2530CD02C5A0}" type="presParOf" srcId="{511ACF31-BA98-0842-9D2B-9046E31E94D3}" destId="{1D79229B-9C85-014B-BCFE-3F110F571824}" srcOrd="1" destOrd="0" presId="urn:microsoft.com/office/officeart/2005/8/layout/process1"/>
    <dgm:cxn modelId="{0D879874-128E-8045-8039-2A98685357FF}" type="presParOf" srcId="{1D79229B-9C85-014B-BCFE-3F110F571824}" destId="{B7E0E193-66E5-3C40-B886-4A8305B0E689}" srcOrd="0" destOrd="0" presId="urn:microsoft.com/office/officeart/2005/8/layout/process1"/>
    <dgm:cxn modelId="{1B182D1B-5FAC-324F-85D3-71BF2C06ADA6}" type="presParOf" srcId="{511ACF31-BA98-0842-9D2B-9046E31E94D3}" destId="{42C7DCE9-32E3-2647-8F98-BAA676407B10}" srcOrd="2" destOrd="0" presId="urn:microsoft.com/office/officeart/2005/8/layout/process1"/>
    <dgm:cxn modelId="{E3B1A1E3-2690-724F-893B-3AB95599D710}" type="presParOf" srcId="{511ACF31-BA98-0842-9D2B-9046E31E94D3}" destId="{8444896D-7B69-4949-8818-C85963D08458}" srcOrd="3" destOrd="0" presId="urn:microsoft.com/office/officeart/2005/8/layout/process1"/>
    <dgm:cxn modelId="{05341295-3AE5-7441-A360-BF89BA60E93F}" type="presParOf" srcId="{8444896D-7B69-4949-8818-C85963D08458}" destId="{760D25DB-CA9D-8D42-B7FF-73BCECEE49D5}" srcOrd="0" destOrd="0" presId="urn:microsoft.com/office/officeart/2005/8/layout/process1"/>
    <dgm:cxn modelId="{99E1AB9C-1800-1542-8719-CF4D80CD76D5}" type="presParOf" srcId="{511ACF31-BA98-0842-9D2B-9046E31E94D3}" destId="{425FEED8-E6FF-B44A-BDFE-1F8283025F8F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3192DA6-1507-DA4B-B520-ABDF87292D2A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E487B8BF-277C-744C-9346-91D2CCEFAF21}">
      <dgm:prSet phldrT="[Text]"/>
      <dgm:spPr/>
      <dgm:t>
        <a:bodyPr/>
        <a:lstStyle/>
        <a:p>
          <a:r>
            <a:rPr lang="en-US" dirty="0" smtClean="0"/>
            <a:t>Add Listener</a:t>
          </a:r>
        </a:p>
        <a:p>
          <a:r>
            <a:rPr lang="en-US" dirty="0" smtClean="0"/>
            <a:t>(Receive DS)</a:t>
          </a:r>
        </a:p>
      </dgm:t>
    </dgm:pt>
    <dgm:pt modelId="{DBC817F5-FEDD-E44E-88B3-BC353C3DAD70}" type="parTrans" cxnId="{4BABEE2D-0383-DA4C-AA96-0FB256E07592}">
      <dgm:prSet/>
      <dgm:spPr/>
      <dgm:t>
        <a:bodyPr/>
        <a:lstStyle/>
        <a:p>
          <a:endParaRPr lang="en-US"/>
        </a:p>
      </dgm:t>
    </dgm:pt>
    <dgm:pt modelId="{18F64E5A-11A2-DC43-81F5-9249AAA53995}" type="sibTrans" cxnId="{4BABEE2D-0383-DA4C-AA96-0FB256E07592}">
      <dgm:prSet/>
      <dgm:spPr/>
      <dgm:t>
        <a:bodyPr/>
        <a:lstStyle/>
        <a:p>
          <a:endParaRPr lang="en-US"/>
        </a:p>
      </dgm:t>
    </dgm:pt>
    <dgm:pt modelId="{97E65CF6-B43A-E349-971E-8E354135258B}">
      <dgm:prSet phldrT="[Text]"/>
      <dgm:spPr/>
      <dgm:t>
        <a:bodyPr/>
        <a:lstStyle/>
        <a:p>
          <a:r>
            <a:rPr lang="en-US" dirty="0" smtClean="0"/>
            <a:t>Request Data</a:t>
          </a:r>
        </a:p>
        <a:p>
          <a:r>
            <a:rPr lang="en-US" dirty="0" smtClean="0"/>
            <a:t>(Send DS)</a:t>
          </a:r>
          <a:endParaRPr lang="en-US" dirty="0"/>
        </a:p>
      </dgm:t>
    </dgm:pt>
    <dgm:pt modelId="{BEF080E3-3FD3-DC44-B4D8-D4B304C4F6FE}" type="parTrans" cxnId="{225F571A-4EA6-CF4E-ADA4-285C7CF88B83}">
      <dgm:prSet/>
      <dgm:spPr/>
      <dgm:t>
        <a:bodyPr/>
        <a:lstStyle/>
        <a:p>
          <a:endParaRPr lang="en-US"/>
        </a:p>
      </dgm:t>
    </dgm:pt>
    <dgm:pt modelId="{D51237C8-8706-D34E-A7F7-7D53311D33E9}" type="sibTrans" cxnId="{225F571A-4EA6-CF4E-ADA4-285C7CF88B83}">
      <dgm:prSet/>
      <dgm:spPr/>
      <dgm:t>
        <a:bodyPr/>
        <a:lstStyle/>
        <a:p>
          <a:endParaRPr lang="en-US"/>
        </a:p>
      </dgm:t>
    </dgm:pt>
    <dgm:pt modelId="{B4348B88-3700-0C45-A009-FB7159C27983}">
      <dgm:prSet phldrT="[Text]"/>
      <dgm:spPr/>
      <dgm:t>
        <a:bodyPr/>
        <a:lstStyle/>
        <a:p>
          <a:r>
            <a:rPr lang="en-US" dirty="0" err="1" smtClean="0"/>
            <a:t>onNotify</a:t>
          </a:r>
          <a:endParaRPr lang="en-US" dirty="0"/>
        </a:p>
      </dgm:t>
    </dgm:pt>
    <dgm:pt modelId="{EFEFAF37-9136-7F40-91D2-2EC0B910DED2}" type="parTrans" cxnId="{73F8223E-D932-8B48-81CD-F7DF3CE17696}">
      <dgm:prSet/>
      <dgm:spPr/>
      <dgm:t>
        <a:bodyPr/>
        <a:lstStyle/>
        <a:p>
          <a:endParaRPr lang="en-US"/>
        </a:p>
      </dgm:t>
    </dgm:pt>
    <dgm:pt modelId="{E2AE80C6-D476-2C47-9642-601244CA7CEF}" type="sibTrans" cxnId="{73F8223E-D932-8B48-81CD-F7DF3CE17696}">
      <dgm:prSet/>
      <dgm:spPr/>
      <dgm:t>
        <a:bodyPr/>
        <a:lstStyle/>
        <a:p>
          <a:endParaRPr lang="en-US"/>
        </a:p>
      </dgm:t>
    </dgm:pt>
    <dgm:pt modelId="{77F3152E-58C4-1C4D-8F65-14B0AF46AAB1}" type="pres">
      <dgm:prSet presAssocID="{63192DA6-1507-DA4B-B520-ABDF87292D2A}" presName="Name0" presStyleCnt="0">
        <dgm:presLayoutVars>
          <dgm:dir/>
          <dgm:resizeHandles val="exact"/>
        </dgm:presLayoutVars>
      </dgm:prSet>
      <dgm:spPr/>
    </dgm:pt>
    <dgm:pt modelId="{7BFC24C1-FCAA-3D41-893C-54F3A0D5E4C8}" type="pres">
      <dgm:prSet presAssocID="{E487B8BF-277C-744C-9346-91D2CCEFAF21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A08D171-0573-0043-8FD5-BD50B1CD56E1}" type="pres">
      <dgm:prSet presAssocID="{18F64E5A-11A2-DC43-81F5-9249AAA53995}" presName="sibTrans" presStyleLbl="sibTrans2D1" presStyleIdx="0" presStyleCnt="2"/>
      <dgm:spPr/>
      <dgm:t>
        <a:bodyPr/>
        <a:lstStyle/>
        <a:p>
          <a:endParaRPr lang="en-US"/>
        </a:p>
      </dgm:t>
    </dgm:pt>
    <dgm:pt modelId="{1F0206EC-F397-B044-BB02-DC2B2922E626}" type="pres">
      <dgm:prSet presAssocID="{18F64E5A-11A2-DC43-81F5-9249AAA53995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EC8365E1-F68D-FC4C-8CB0-FC025EE5D8A0}" type="pres">
      <dgm:prSet presAssocID="{97E65CF6-B43A-E349-971E-8E354135258B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60CC25-87D9-2547-B132-0E25C6DAE8B0}" type="pres">
      <dgm:prSet presAssocID="{D51237C8-8706-D34E-A7F7-7D53311D33E9}" presName="sibTrans" presStyleLbl="sibTrans2D1" presStyleIdx="1" presStyleCnt="2"/>
      <dgm:spPr/>
      <dgm:t>
        <a:bodyPr/>
        <a:lstStyle/>
        <a:p>
          <a:endParaRPr lang="en-US"/>
        </a:p>
      </dgm:t>
    </dgm:pt>
    <dgm:pt modelId="{DB1E0BEE-7644-3541-9E81-9E6C0E737964}" type="pres">
      <dgm:prSet presAssocID="{D51237C8-8706-D34E-A7F7-7D53311D33E9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B18E9EAB-F543-4E4D-A7DC-FEA6A12CE152}" type="pres">
      <dgm:prSet presAssocID="{B4348B88-3700-0C45-A009-FB7159C27983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BFF93A8-74EA-9140-B961-5FE4809D51F0}" type="presOf" srcId="{97E65CF6-B43A-E349-971E-8E354135258B}" destId="{EC8365E1-F68D-FC4C-8CB0-FC025EE5D8A0}" srcOrd="0" destOrd="0" presId="urn:microsoft.com/office/officeart/2005/8/layout/process1"/>
    <dgm:cxn modelId="{225F571A-4EA6-CF4E-ADA4-285C7CF88B83}" srcId="{63192DA6-1507-DA4B-B520-ABDF87292D2A}" destId="{97E65CF6-B43A-E349-971E-8E354135258B}" srcOrd="1" destOrd="0" parTransId="{BEF080E3-3FD3-DC44-B4D8-D4B304C4F6FE}" sibTransId="{D51237C8-8706-D34E-A7F7-7D53311D33E9}"/>
    <dgm:cxn modelId="{73F8223E-D932-8B48-81CD-F7DF3CE17696}" srcId="{63192DA6-1507-DA4B-B520-ABDF87292D2A}" destId="{B4348B88-3700-0C45-A009-FB7159C27983}" srcOrd="2" destOrd="0" parTransId="{EFEFAF37-9136-7F40-91D2-2EC0B910DED2}" sibTransId="{E2AE80C6-D476-2C47-9642-601244CA7CEF}"/>
    <dgm:cxn modelId="{0434BC23-7F2C-1447-A6EE-3F8906CDDE21}" type="presOf" srcId="{D51237C8-8706-D34E-A7F7-7D53311D33E9}" destId="{DB1E0BEE-7644-3541-9E81-9E6C0E737964}" srcOrd="1" destOrd="0" presId="urn:microsoft.com/office/officeart/2005/8/layout/process1"/>
    <dgm:cxn modelId="{E84EC6B9-C495-E140-B2F0-E8D790901DE4}" type="presOf" srcId="{63192DA6-1507-DA4B-B520-ABDF87292D2A}" destId="{77F3152E-58C4-1C4D-8F65-14B0AF46AAB1}" srcOrd="0" destOrd="0" presId="urn:microsoft.com/office/officeart/2005/8/layout/process1"/>
    <dgm:cxn modelId="{28A10A37-11D6-2C47-A9BA-9F4976389FF8}" type="presOf" srcId="{D51237C8-8706-D34E-A7F7-7D53311D33E9}" destId="{2560CC25-87D9-2547-B132-0E25C6DAE8B0}" srcOrd="0" destOrd="0" presId="urn:microsoft.com/office/officeart/2005/8/layout/process1"/>
    <dgm:cxn modelId="{724548AB-8012-7B43-8905-1D8D3C5FC0B3}" type="presOf" srcId="{18F64E5A-11A2-DC43-81F5-9249AAA53995}" destId="{8A08D171-0573-0043-8FD5-BD50B1CD56E1}" srcOrd="0" destOrd="0" presId="urn:microsoft.com/office/officeart/2005/8/layout/process1"/>
    <dgm:cxn modelId="{4BABEE2D-0383-DA4C-AA96-0FB256E07592}" srcId="{63192DA6-1507-DA4B-B520-ABDF87292D2A}" destId="{E487B8BF-277C-744C-9346-91D2CCEFAF21}" srcOrd="0" destOrd="0" parTransId="{DBC817F5-FEDD-E44E-88B3-BC353C3DAD70}" sibTransId="{18F64E5A-11A2-DC43-81F5-9249AAA53995}"/>
    <dgm:cxn modelId="{3D9A3B1F-7B6D-2741-94D3-DFA39980582E}" type="presOf" srcId="{B4348B88-3700-0C45-A009-FB7159C27983}" destId="{B18E9EAB-F543-4E4D-A7DC-FEA6A12CE152}" srcOrd="0" destOrd="0" presId="urn:microsoft.com/office/officeart/2005/8/layout/process1"/>
    <dgm:cxn modelId="{6F81ACE2-AB67-9D4D-A1B9-20352CD0F471}" type="presOf" srcId="{18F64E5A-11A2-DC43-81F5-9249AAA53995}" destId="{1F0206EC-F397-B044-BB02-DC2B2922E626}" srcOrd="1" destOrd="0" presId="urn:microsoft.com/office/officeart/2005/8/layout/process1"/>
    <dgm:cxn modelId="{3F89FCC6-7195-5A4F-987E-7F560A7D8E1C}" type="presOf" srcId="{E487B8BF-277C-744C-9346-91D2CCEFAF21}" destId="{7BFC24C1-FCAA-3D41-893C-54F3A0D5E4C8}" srcOrd="0" destOrd="0" presId="urn:microsoft.com/office/officeart/2005/8/layout/process1"/>
    <dgm:cxn modelId="{26A02DEA-DE3E-8A43-96D1-4737D4AFBFC4}" type="presParOf" srcId="{77F3152E-58C4-1C4D-8F65-14B0AF46AAB1}" destId="{7BFC24C1-FCAA-3D41-893C-54F3A0D5E4C8}" srcOrd="0" destOrd="0" presId="urn:microsoft.com/office/officeart/2005/8/layout/process1"/>
    <dgm:cxn modelId="{DE083ECB-893D-C644-BFE0-6D727E2F5386}" type="presParOf" srcId="{77F3152E-58C4-1C4D-8F65-14B0AF46AAB1}" destId="{8A08D171-0573-0043-8FD5-BD50B1CD56E1}" srcOrd="1" destOrd="0" presId="urn:microsoft.com/office/officeart/2005/8/layout/process1"/>
    <dgm:cxn modelId="{50133A13-FAC7-CA48-8F14-F7E2F1BB26A8}" type="presParOf" srcId="{8A08D171-0573-0043-8FD5-BD50B1CD56E1}" destId="{1F0206EC-F397-B044-BB02-DC2B2922E626}" srcOrd="0" destOrd="0" presId="urn:microsoft.com/office/officeart/2005/8/layout/process1"/>
    <dgm:cxn modelId="{39B1CED0-FB46-0F43-8CCB-72BBDC0E4FE9}" type="presParOf" srcId="{77F3152E-58C4-1C4D-8F65-14B0AF46AAB1}" destId="{EC8365E1-F68D-FC4C-8CB0-FC025EE5D8A0}" srcOrd="2" destOrd="0" presId="urn:microsoft.com/office/officeart/2005/8/layout/process1"/>
    <dgm:cxn modelId="{8D0402BB-2920-CA45-9AD9-FCAEACFEB34B}" type="presParOf" srcId="{77F3152E-58C4-1C4D-8F65-14B0AF46AAB1}" destId="{2560CC25-87D9-2547-B132-0E25C6DAE8B0}" srcOrd="3" destOrd="0" presId="urn:microsoft.com/office/officeart/2005/8/layout/process1"/>
    <dgm:cxn modelId="{49833FC8-DC08-7F43-A8E7-20AEB112BE96}" type="presParOf" srcId="{2560CC25-87D9-2547-B132-0E25C6DAE8B0}" destId="{DB1E0BEE-7644-3541-9E81-9E6C0E737964}" srcOrd="0" destOrd="0" presId="urn:microsoft.com/office/officeart/2005/8/layout/process1"/>
    <dgm:cxn modelId="{E516AF9B-E9D8-654B-A0B4-75433BFD2241}" type="presParOf" srcId="{77F3152E-58C4-1C4D-8F65-14B0AF46AAB1}" destId="{B18E9EAB-F543-4E4D-A7DC-FEA6A12CE152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D4C6B1-4D8D-E048-8C14-F38808C34FE9}">
      <dsp:nvSpPr>
        <dsp:cNvPr id="0" name=""/>
        <dsp:cNvSpPr/>
      </dsp:nvSpPr>
      <dsp:spPr>
        <a:xfrm>
          <a:off x="8526" y="865440"/>
          <a:ext cx="2548589" cy="15291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700" kern="1200" dirty="0" smtClean="0"/>
            <a:t>Scan</a:t>
          </a:r>
          <a:endParaRPr lang="en-US" sz="3700" kern="1200" dirty="0"/>
        </a:p>
      </dsp:txBody>
      <dsp:txXfrm>
        <a:off x="53313" y="910227"/>
        <a:ext cx="2459015" cy="1439579"/>
      </dsp:txXfrm>
    </dsp:sp>
    <dsp:sp modelId="{1D79229B-9C85-014B-BCFE-3F110F571824}">
      <dsp:nvSpPr>
        <dsp:cNvPr id="0" name=""/>
        <dsp:cNvSpPr/>
      </dsp:nvSpPr>
      <dsp:spPr>
        <a:xfrm>
          <a:off x="2811975" y="1313992"/>
          <a:ext cx="540300" cy="63205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/>
        </a:p>
      </dsp:txBody>
      <dsp:txXfrm>
        <a:off x="2811975" y="1440402"/>
        <a:ext cx="378210" cy="379230"/>
      </dsp:txXfrm>
    </dsp:sp>
    <dsp:sp modelId="{42C7DCE9-32E3-2647-8F98-BAA676407B10}">
      <dsp:nvSpPr>
        <dsp:cNvPr id="0" name=""/>
        <dsp:cNvSpPr/>
      </dsp:nvSpPr>
      <dsp:spPr>
        <a:xfrm>
          <a:off x="3576552" y="865440"/>
          <a:ext cx="2548589" cy="15291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700" kern="1200" dirty="0" smtClean="0"/>
            <a:t>Connect</a:t>
          </a:r>
          <a:endParaRPr lang="en-US" sz="3700" kern="1200" dirty="0"/>
        </a:p>
      </dsp:txBody>
      <dsp:txXfrm>
        <a:off x="3621339" y="910227"/>
        <a:ext cx="2459015" cy="1439579"/>
      </dsp:txXfrm>
    </dsp:sp>
    <dsp:sp modelId="{8444896D-7B69-4949-8818-C85963D08458}">
      <dsp:nvSpPr>
        <dsp:cNvPr id="0" name=""/>
        <dsp:cNvSpPr/>
      </dsp:nvSpPr>
      <dsp:spPr>
        <a:xfrm>
          <a:off x="6380000" y="1313992"/>
          <a:ext cx="540300" cy="63205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/>
        </a:p>
      </dsp:txBody>
      <dsp:txXfrm>
        <a:off x="6380000" y="1440402"/>
        <a:ext cx="378210" cy="379230"/>
      </dsp:txXfrm>
    </dsp:sp>
    <dsp:sp modelId="{425FEED8-E6FF-B44A-BDFE-1F8283025F8F}">
      <dsp:nvSpPr>
        <dsp:cNvPr id="0" name=""/>
        <dsp:cNvSpPr/>
      </dsp:nvSpPr>
      <dsp:spPr>
        <a:xfrm>
          <a:off x="7144577" y="865440"/>
          <a:ext cx="2548589" cy="15291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700" kern="1200" dirty="0" smtClean="0"/>
            <a:t>Send Commands</a:t>
          </a:r>
          <a:endParaRPr lang="en-US" sz="3700" kern="1200" dirty="0"/>
        </a:p>
      </dsp:txBody>
      <dsp:txXfrm>
        <a:off x="7189364" y="910227"/>
        <a:ext cx="2459015" cy="143957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FC24C1-FCAA-3D41-893C-54F3A0D5E4C8}">
      <dsp:nvSpPr>
        <dsp:cNvPr id="0" name=""/>
        <dsp:cNvSpPr/>
      </dsp:nvSpPr>
      <dsp:spPr>
        <a:xfrm>
          <a:off x="7143" y="1385002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Add Listener</a:t>
          </a:r>
        </a:p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(Receive DS)</a:t>
          </a:r>
        </a:p>
      </dsp:txBody>
      <dsp:txXfrm>
        <a:off x="44665" y="1422524"/>
        <a:ext cx="2060143" cy="1206068"/>
      </dsp:txXfrm>
    </dsp:sp>
    <dsp:sp modelId="{8A08D171-0573-0043-8FD5-BD50B1CD56E1}">
      <dsp:nvSpPr>
        <dsp:cNvPr id="0" name=""/>
        <dsp:cNvSpPr/>
      </dsp:nvSpPr>
      <dsp:spPr>
        <a:xfrm>
          <a:off x="2355850" y="1760795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/>
        </a:p>
      </dsp:txBody>
      <dsp:txXfrm>
        <a:off x="2355850" y="1866700"/>
        <a:ext cx="316861" cy="317716"/>
      </dsp:txXfrm>
    </dsp:sp>
    <dsp:sp modelId="{EC8365E1-F68D-FC4C-8CB0-FC025EE5D8A0}">
      <dsp:nvSpPr>
        <dsp:cNvPr id="0" name=""/>
        <dsp:cNvSpPr/>
      </dsp:nvSpPr>
      <dsp:spPr>
        <a:xfrm>
          <a:off x="2996406" y="1385002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Request Data</a:t>
          </a:r>
        </a:p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(Send DS)</a:t>
          </a:r>
          <a:endParaRPr lang="en-US" sz="2700" kern="1200" dirty="0"/>
        </a:p>
      </dsp:txBody>
      <dsp:txXfrm>
        <a:off x="3033928" y="1422524"/>
        <a:ext cx="2060143" cy="1206068"/>
      </dsp:txXfrm>
    </dsp:sp>
    <dsp:sp modelId="{2560CC25-87D9-2547-B132-0E25C6DAE8B0}">
      <dsp:nvSpPr>
        <dsp:cNvPr id="0" name=""/>
        <dsp:cNvSpPr/>
      </dsp:nvSpPr>
      <dsp:spPr>
        <a:xfrm>
          <a:off x="5345112" y="1760795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/>
        </a:p>
      </dsp:txBody>
      <dsp:txXfrm>
        <a:off x="5345112" y="1866700"/>
        <a:ext cx="316861" cy="317716"/>
      </dsp:txXfrm>
    </dsp:sp>
    <dsp:sp modelId="{B18E9EAB-F543-4E4D-A7DC-FEA6A12CE152}">
      <dsp:nvSpPr>
        <dsp:cNvPr id="0" name=""/>
        <dsp:cNvSpPr/>
      </dsp:nvSpPr>
      <dsp:spPr>
        <a:xfrm>
          <a:off x="5985668" y="1385002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err="1" smtClean="0"/>
            <a:t>onNotify</a:t>
          </a:r>
          <a:endParaRPr lang="en-US" sz="2700" kern="1200" dirty="0"/>
        </a:p>
      </dsp:txBody>
      <dsp:txXfrm>
        <a:off x="6023190" y="1422524"/>
        <a:ext cx="2060143" cy="12060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jpeg>
</file>

<file path=ppt/media/image21.tiff>
</file>

<file path=ppt/media/image22.tiff>
</file>

<file path=ppt/media/image23.tiff>
</file>

<file path=ppt/media/image5.jpe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70F7F1-11E5-BD44-816A-87FA638A6EBE}" type="datetimeFigureOut">
              <a:rPr lang="en-US" smtClean="0"/>
              <a:t>10/4/16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933BDF-D2D7-B14B-8EFB-15EB1EF02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53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wowwee.com</a:t>
            </a:r>
            <a:r>
              <a:rPr lang="en-US" dirty="0" smtClean="0"/>
              <a:t>/</a:t>
            </a:r>
            <a:r>
              <a:rPr lang="en-US" dirty="0" err="1" smtClean="0"/>
              <a:t>mip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933BDF-D2D7-B14B-8EFB-15EB1EF02F8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312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wowwee.com</a:t>
            </a:r>
            <a:r>
              <a:rPr lang="en-US" dirty="0" smtClean="0"/>
              <a:t>/</a:t>
            </a:r>
            <a:r>
              <a:rPr lang="en-US" dirty="0" err="1" smtClean="0"/>
              <a:t>robosapien</a:t>
            </a:r>
            <a:r>
              <a:rPr lang="en-US" dirty="0" smtClean="0"/>
              <a:t>-blue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933BDF-D2D7-B14B-8EFB-15EB1EF02F8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893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Relationship Id="rId3" Type="http://schemas.openxmlformats.org/officeDocument/2006/relationships/image" Target="../media/image4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D479-BA8A-0C4E-B507-B34869A10E59}" type="datetimeFigureOut">
              <a:rPr lang="en-US" smtClean="0"/>
              <a:t>10/4/16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62A0A-6933-8D48-8478-FE639A46C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186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D479-BA8A-0C4E-B507-B34869A10E59}" type="datetimeFigureOut">
              <a:rPr lang="en-US" smtClean="0"/>
              <a:t>10/4/16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62A0A-6933-8D48-8478-FE639A46C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258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D479-BA8A-0C4E-B507-B34869A10E59}" type="datetimeFigureOut">
              <a:rPr lang="en-US" smtClean="0"/>
              <a:t>10/4/16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62A0A-6933-8D48-8478-FE639A46C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2099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8152" y="3648076"/>
            <a:ext cx="10839448" cy="686946"/>
          </a:xfrm>
        </p:spPr>
        <p:txBody>
          <a:bodyPr anchor="ctr"/>
          <a:lstStyle>
            <a:lvl1pPr algn="l">
              <a:defRPr sz="6000" baseline="0">
                <a:latin typeface="+mj-lt"/>
              </a:defRPr>
            </a:lvl1pPr>
          </a:lstStyle>
          <a:p>
            <a:r>
              <a:rPr lang="en-US" dirty="0" smtClean="0"/>
              <a:t>Edit Master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8152" y="4396343"/>
            <a:ext cx="10839448" cy="446528"/>
          </a:xfrm>
        </p:spPr>
        <p:txBody>
          <a:bodyPr>
            <a:normAutofit/>
          </a:bodyPr>
          <a:lstStyle>
            <a:lvl1pPr marL="0" indent="0" algn="l">
              <a:buNone/>
              <a:defRPr sz="2800" baseline="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38152" y="4904192"/>
            <a:ext cx="2757488" cy="390525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rgbClr val="3C59FD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Date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92355" y="0"/>
            <a:ext cx="1799645" cy="68670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38152" y="382710"/>
            <a:ext cx="1181250" cy="118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136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w/ 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438152" y="524044"/>
            <a:ext cx="11338560" cy="548640"/>
          </a:xfrm>
          <a:noFill/>
        </p:spPr>
        <p:txBody>
          <a:bodyPr>
            <a:noAutofit/>
          </a:bodyPr>
          <a:lstStyle>
            <a:lvl1pPr>
              <a:defRPr sz="48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38150" y="1800225"/>
            <a:ext cx="11337925" cy="3544888"/>
          </a:xfrm>
        </p:spPr>
        <p:txBody>
          <a:bodyPr/>
          <a:lstStyle>
            <a:lvl2pPr marL="182880" indent="182880">
              <a:defRPr sz="4000"/>
            </a:lvl2pPr>
            <a:lvl3pPr marL="365760" indent="365760">
              <a:lnSpc>
                <a:spcPct val="100000"/>
              </a:lnSpc>
              <a:defRPr sz="2800" baseline="0"/>
            </a:lvl3pPr>
            <a:lvl4pPr marL="548640" indent="182880">
              <a:defRPr/>
            </a:lvl4pPr>
            <a:lvl5pPr marL="731520" indent="182880">
              <a:defRPr/>
            </a:lvl5pPr>
          </a:lstStyle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3121" y="6081185"/>
            <a:ext cx="551054" cy="5510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74176" y="1292"/>
            <a:ext cx="825776" cy="6864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7965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D479-BA8A-0C4E-B507-B34869A10E59}" type="datetimeFigureOut">
              <a:rPr lang="en-US" smtClean="0"/>
              <a:t>10/4/16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62A0A-6933-8D48-8478-FE639A46C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321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D479-BA8A-0C4E-B507-B34869A10E59}" type="datetimeFigureOut">
              <a:rPr lang="en-US" smtClean="0"/>
              <a:t>10/4/16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62A0A-6933-8D48-8478-FE639A46C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964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D479-BA8A-0C4E-B507-B34869A10E59}" type="datetimeFigureOut">
              <a:rPr lang="en-US" smtClean="0"/>
              <a:t>10/4/16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62A0A-6933-8D48-8478-FE639A46C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007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D479-BA8A-0C4E-B507-B34869A10E59}" type="datetimeFigureOut">
              <a:rPr lang="en-US" smtClean="0"/>
              <a:t>10/4/16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62A0A-6933-8D48-8478-FE639A46C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239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D479-BA8A-0C4E-B507-B34869A10E59}" type="datetimeFigureOut">
              <a:rPr lang="en-US" smtClean="0"/>
              <a:t>10/4/16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62A0A-6933-8D48-8478-FE639A46C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0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D479-BA8A-0C4E-B507-B34869A10E59}" type="datetimeFigureOut">
              <a:rPr lang="en-US" smtClean="0"/>
              <a:t>10/4/16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62A0A-6933-8D48-8478-FE639A46C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105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D479-BA8A-0C4E-B507-B34869A10E59}" type="datetimeFigureOut">
              <a:rPr lang="en-US" smtClean="0"/>
              <a:t>10/4/16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62A0A-6933-8D48-8478-FE639A46C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516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D479-BA8A-0C4E-B507-B34869A10E59}" type="datetimeFigureOut">
              <a:rPr lang="en-US" smtClean="0"/>
              <a:t>10/4/16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62A0A-6933-8D48-8478-FE639A46C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88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A0D479-BA8A-0C4E-B507-B34869A10E59}" type="datetimeFigureOut">
              <a:rPr lang="en-US" smtClean="0"/>
              <a:t>10/4/16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B62A0A-6933-8D48-8478-FE639A46C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658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github.com/WowWeeLabs/MiP-BLE-Protocol/blob/master/MiP-Protocol.md" TargetMode="External"/><Relationship Id="rId3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7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2" Type="http://schemas.openxmlformats.org/officeDocument/2006/relationships/diagramData" Target="../diagrams/data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www.npmjs.com/package/nativescript-mip-ble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0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1.tiff"/><Relationship Id="rId3" Type="http://schemas.openxmlformats.org/officeDocument/2006/relationships/image" Target="../media/image22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png"/><Relationship Id="rId3" Type="http://schemas.openxmlformats.org/officeDocument/2006/relationships/hyperlink" Target="https://www.npmjs.com/package/nativescript-bluetooth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github.com/WowWeeLabs/MiP-BLE-Protocol/blob/master/MiP-Protocol.md" TargetMode="Externa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375042" y="3061474"/>
            <a:ext cx="10839448" cy="686946"/>
          </a:xfrm>
        </p:spPr>
        <p:txBody>
          <a:bodyPr>
            <a:noAutofit/>
          </a:bodyPr>
          <a:lstStyle/>
          <a:p>
            <a:r>
              <a:rPr lang="en-US" b="1" dirty="0"/>
              <a:t>BUILDING A </a:t>
            </a:r>
            <a:r>
              <a:rPr lang="en-US" b="1" dirty="0" smtClean="0"/>
              <a:t>REAL </a:t>
            </a:r>
            <a:r>
              <a:rPr lang="en-US" b="1" dirty="0"/>
              <a:t>ROBOT APP </a:t>
            </a:r>
            <a:r>
              <a:rPr lang="en-US" sz="6600" b="1" dirty="0" smtClean="0"/>
              <a:t/>
            </a:r>
            <a:br>
              <a:rPr lang="en-US" sz="6600" b="1" dirty="0" smtClean="0"/>
            </a:br>
            <a:r>
              <a:rPr lang="en-US" sz="3200" dirty="0" smtClean="0"/>
              <a:t>Sebastian Witalec</a:t>
            </a:r>
            <a:br>
              <a:rPr lang="en-US" sz="3200" dirty="0" smtClean="0"/>
            </a:br>
            <a:r>
              <a:rPr lang="en-US" sz="3200" dirty="0" smtClean="0"/>
              <a:t>@</a:t>
            </a:r>
            <a:r>
              <a:rPr lang="en-US" sz="3200" dirty="0" err="1" smtClean="0"/>
              <a:t>sebawita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26137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Sending commands</a:t>
            </a:r>
            <a:br>
              <a:rPr lang="en-US" dirty="0" smtClean="0"/>
            </a:br>
            <a:r>
              <a:rPr lang="en-US" dirty="0" smtClean="0"/>
              <a:t>Protocol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1432" y="1448533"/>
            <a:ext cx="12192000" cy="567836"/>
          </a:xfrm>
        </p:spPr>
        <p:txBody>
          <a:bodyPr>
            <a:normAutofit/>
          </a:bodyPr>
          <a:lstStyle/>
          <a:p>
            <a:r>
              <a:rPr lang="en-US" sz="2600" dirty="0" smtClean="0">
                <a:hlinkClick r:id="rId2"/>
              </a:rPr>
              <a:t>https://github.com/WowWeeLabs/MiP-BLE-Protocol/blob/master/MiP-Protocol.md</a:t>
            </a:r>
            <a:endParaRPr lang="en-US" sz="26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9747" y="2016369"/>
            <a:ext cx="9818653" cy="4250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257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Sending commands</a:t>
            </a:r>
            <a:br>
              <a:rPr lang="en-US" dirty="0" smtClean="0"/>
            </a:br>
            <a:r>
              <a:rPr lang="en-US" dirty="0" err="1" smtClean="0"/>
              <a:t>WowWee</a:t>
            </a:r>
            <a:r>
              <a:rPr lang="en-US" dirty="0" smtClean="0"/>
              <a:t> </a:t>
            </a:r>
            <a:r>
              <a:rPr lang="en-US" dirty="0" err="1" smtClean="0"/>
              <a:t>Gotcha</a:t>
            </a:r>
            <a:r>
              <a:rPr lang="en-US" dirty="0" smtClean="0"/>
              <a:t> #1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Strange conversion to hex to string :s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149" y="2360095"/>
            <a:ext cx="10876693" cy="1695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601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</a:t>
            </a:r>
            <a:r>
              <a:rPr lang="en-US" dirty="0" smtClean="0"/>
              <a:t>data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394380494"/>
              </p:ext>
            </p:extLst>
          </p:nvPr>
        </p:nvGraphicFramePr>
        <p:xfrm>
          <a:off x="2032000" y="719666"/>
          <a:ext cx="8128000" cy="40511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152" y="3627528"/>
            <a:ext cx="10251989" cy="3071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3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BFC24C1-FCAA-3D41-893C-54F3A0D5E4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A08D171-0573-0043-8FD5-BD50B1CD56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C8365E1-F68D-FC4C-8CB0-FC025EE5D8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560CC25-87D9-2547-B132-0E25C6DAE8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18E9EAB-F543-4E4D-A7DC-FEA6A12CE1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commands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Protocol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152" y="2464904"/>
            <a:ext cx="10522983" cy="190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334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</a:t>
            </a:r>
            <a:r>
              <a:rPr lang="en-US" dirty="0" smtClean="0"/>
              <a:t>data</a:t>
            </a:r>
            <a:br>
              <a:rPr lang="en-US" dirty="0" smtClean="0"/>
            </a:br>
            <a:r>
              <a:rPr lang="en-US" dirty="0" err="1" smtClean="0"/>
              <a:t>Gotcha</a:t>
            </a:r>
            <a:r>
              <a:rPr lang="en-US" dirty="0" smtClean="0"/>
              <a:t> #2 aka Are you for real?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451" y="2479259"/>
            <a:ext cx="11567169" cy="177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832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91339" y="6231834"/>
            <a:ext cx="11337925" cy="125233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hlinkClick r:id="rId2"/>
              </a:rPr>
              <a:t>https://www.npmjs.com/package/nativescript-mip-ble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-1"/>
            <a:ext cx="11629265" cy="27829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4148" y="2612334"/>
            <a:ext cx="54229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677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2232" b="32279"/>
          <a:stretch/>
        </p:blipFill>
        <p:spPr>
          <a:xfrm>
            <a:off x="0" y="-954157"/>
            <a:ext cx="12192000" cy="81224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720" y="-1"/>
            <a:ext cx="11338560" cy="1729409"/>
          </a:xfrm>
        </p:spPr>
        <p:txBody>
          <a:bodyPr/>
          <a:lstStyle/>
          <a:p>
            <a:r>
              <a:rPr lang="en-US" sz="9600" dirty="0" smtClean="0">
                <a:solidFill>
                  <a:srgbClr val="FF0000"/>
                </a:solidFill>
              </a:rPr>
              <a:t>Show me the code</a:t>
            </a:r>
            <a:endParaRPr lang="en-US" sz="9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547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2684"/>
            <a:ext cx="5792557" cy="57853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2557" y="1621324"/>
            <a:ext cx="4799354" cy="47993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V2 - Native </a:t>
            </a:r>
            <a:r>
              <a:rPr lang="en-US" dirty="0"/>
              <a:t>SDK </a:t>
            </a:r>
          </a:p>
        </p:txBody>
      </p:sp>
    </p:spTree>
    <p:extLst>
      <p:ext uri="{BB962C8B-B14F-4D97-AF65-F5344CB8AC3E}">
        <p14:creationId xmlns:p14="http://schemas.microsoft.com/office/powerpoint/2010/main" val="1925706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Taking it a step further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220278" y="89124"/>
            <a:ext cx="6142383" cy="6796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20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story from the community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-99391"/>
            <a:ext cx="12195314" cy="8130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863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Inspired in Barcelona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151" y="1072684"/>
            <a:ext cx="9900467" cy="578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364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612" y="1829351"/>
            <a:ext cx="11334817" cy="294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083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7721" b="1745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17235" y="2564295"/>
            <a:ext cx="6457784" cy="1729409"/>
          </a:xfrm>
        </p:spPr>
        <p:txBody>
          <a:bodyPr/>
          <a:lstStyle/>
          <a:p>
            <a:r>
              <a:rPr lang="en-US" sz="9600" dirty="0" smtClean="0">
                <a:solidFill>
                  <a:srgbClr val="FF0000"/>
                </a:solidFill>
              </a:rPr>
              <a:t>Level up</a:t>
            </a:r>
            <a:endParaRPr lang="en-US" sz="9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7451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Bluetooth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148" y="-51690"/>
            <a:ext cx="9067800" cy="4267200"/>
          </a:xfrm>
          <a:prstGeom prst="rect">
            <a:avLst/>
          </a:prstGeom>
        </p:spPr>
      </p:pic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083867076"/>
              </p:ext>
            </p:extLst>
          </p:nvPr>
        </p:nvGraphicFramePr>
        <p:xfrm>
          <a:off x="774149" y="3419061"/>
          <a:ext cx="9701694" cy="32600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81384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9D4C6B1-4D8D-E048-8C14-F38808C34F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D79229B-9C85-014B-BCFE-3F110F5718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2C7DCE9-32E3-2647-8F98-BAA676407B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444896D-7B69-4949-8818-C85963D084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25FEED8-E6FF-B44A-BDFE-1F8283025F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1625468" cy="57357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839902"/>
            <a:ext cx="11506200" cy="1018098"/>
          </a:xfrm>
        </p:spPr>
        <p:txBody>
          <a:bodyPr/>
          <a:lstStyle/>
          <a:p>
            <a:r>
              <a:rPr lang="en-US" sz="3600" dirty="0" smtClean="0">
                <a:hlinkClick r:id="rId3"/>
              </a:rPr>
              <a:t> </a:t>
            </a:r>
            <a:r>
              <a:rPr lang="en-US" sz="3600" dirty="0">
                <a:hlinkClick r:id="rId3"/>
              </a:rPr>
              <a:t>https://</a:t>
            </a:r>
            <a:r>
              <a:rPr lang="en-US" sz="3600" dirty="0" smtClean="0">
                <a:hlinkClick r:id="rId3"/>
              </a:rPr>
              <a:t>www.npmjs.com/package/nativescript-bluetooth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14051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Sending commands</a:t>
            </a:r>
            <a:br>
              <a:rPr lang="en-US" dirty="0" smtClean="0"/>
            </a:br>
            <a:r>
              <a:rPr lang="en-US" dirty="0" smtClean="0"/>
              <a:t>Service / Characteristics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266121"/>
            <a:ext cx="10251989" cy="1718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650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Sending commands</a:t>
            </a:r>
            <a:br>
              <a:rPr lang="en-US" dirty="0" smtClean="0"/>
            </a:br>
            <a:r>
              <a:rPr lang="en-US" dirty="0" smtClean="0"/>
              <a:t>Protocol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1432" y="1448533"/>
            <a:ext cx="12192000" cy="567836"/>
          </a:xfrm>
        </p:spPr>
        <p:txBody>
          <a:bodyPr>
            <a:normAutofit/>
          </a:bodyPr>
          <a:lstStyle/>
          <a:p>
            <a:r>
              <a:rPr lang="en-US" sz="2600" dirty="0" smtClean="0">
                <a:hlinkClick r:id="rId2"/>
              </a:rPr>
              <a:t>https://github.com/WowWeeLabs/MiP-BLE-Protocol/blob/master/MiP-Protocol.md</a:t>
            </a:r>
            <a:endParaRPr lang="en-US" sz="26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9747" y="2016370"/>
            <a:ext cx="9818653" cy="2229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74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11089</TotalTime>
  <Words>91</Words>
  <Application>Microsoft Macintosh PowerPoint</Application>
  <PresentationFormat>Widescreen</PresentationFormat>
  <Paragraphs>34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Open Sans Light</vt:lpstr>
      <vt:lpstr>Office Theme</vt:lpstr>
      <vt:lpstr>BUILDING A REAL ROBOT APP  Sebastian Witalec @sebawita</vt:lpstr>
      <vt:lpstr>The story from the community</vt:lpstr>
      <vt:lpstr>Inspired in Barcelona</vt:lpstr>
      <vt:lpstr>The problem</vt:lpstr>
      <vt:lpstr>Level up</vt:lpstr>
      <vt:lpstr>Bluetooth</vt:lpstr>
      <vt:lpstr> https://www.npmjs.com/package/nativescript-bluetooth</vt:lpstr>
      <vt:lpstr>Sending commands Service / Characteristics</vt:lpstr>
      <vt:lpstr>Sending commands Protocol</vt:lpstr>
      <vt:lpstr>Sending commands Protocol</vt:lpstr>
      <vt:lpstr>Sending commands WowWee Gotcha #1</vt:lpstr>
      <vt:lpstr>Reading data</vt:lpstr>
      <vt:lpstr>Reading commands Protocol</vt:lpstr>
      <vt:lpstr>Reading data Gotcha #2 aka Are you for real?</vt:lpstr>
      <vt:lpstr>PowerPoint Presentation</vt:lpstr>
      <vt:lpstr>Show me the code</vt:lpstr>
      <vt:lpstr>V2 - Native SDK </vt:lpstr>
      <vt:lpstr>Taking it a step further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{N} Apps for Robots</dc:title>
  <dc:creator>Sebastian Witalec</dc:creator>
  <cp:lastModifiedBy>Sebastian Witalec</cp:lastModifiedBy>
  <cp:revision>26</cp:revision>
  <dcterms:created xsi:type="dcterms:W3CDTF">2016-09-18T17:02:23Z</dcterms:created>
  <dcterms:modified xsi:type="dcterms:W3CDTF">2016-10-04T18:03:10Z</dcterms:modified>
</cp:coreProperties>
</file>

<file path=docProps/thumbnail.jpeg>
</file>